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4654550" cy="68865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874DF-F5C1-C0BF-59BE-F14575423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DC495D-6EB5-6FAE-C390-920A910A1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2127E7-2DC9-1574-B6FE-AB94DCCD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E6A7E6-7B69-D2BA-0869-EB771AE7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C6DE5-17E7-BA64-290C-8DAFF687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32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2F67C-75FA-6C54-B352-17667D79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B60A1D-E453-5C35-BCBC-F283DF2A9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DC339B-8124-E647-83DE-8E0D03CD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1E5260-FF53-F4F9-AD06-4E229BA7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41FB1D-D0B2-7CBD-6DBC-57DEC9D9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00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6B3F1FB-D645-C9B6-68E4-187D2BEDF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69B16D-2837-9E01-DD77-0CBDEA5DC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11990E-68DC-D7EA-6394-85F3AF04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C203D2-3A2E-7BE8-C77D-2B481C1B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0DC71-6938-F9D0-5BBE-F9866BB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80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F247C-C8CB-D499-84C2-6FD234B2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2167B3-E8CF-0187-1375-9DE9D4C2F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0E8FF3-AABB-2D0B-6CCE-6CFAF509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2341BA-8520-2B8B-00BF-400A7DFE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9570EA-7BD8-6790-660B-C1D6A3A7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18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57BEE-5579-C5FF-3737-C22B95F7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98064C-EBE9-8536-8AED-751D655FE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1BE12C-4856-FEFA-EAD9-0926B4C9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1E1C1-680B-F8E5-1CEC-2CBDE946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A9B065-E517-6C5C-4951-298EB653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13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6094F-6DD3-553C-E759-2DBAFD01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D8937C-241D-4643-33EF-1A2245702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7642DB-9A8E-098D-6530-DB88DDEBF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C4BE62-8290-5C66-2D82-C6B8945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929EE-4B97-45DA-67DD-0993251C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4C715E-D568-EC62-AD39-F7AFEC11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19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3C03B-B001-C5CF-A87B-544B47AB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66A597-35CE-668A-AC67-3CC92A9E0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C8990C-AE05-9DCE-4D56-934CC1064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79405F-28FE-3A3F-75AF-50F3AD67E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504E1A-CC4C-8236-8DCF-D9C0CEFDB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1C5B49-41C2-4711-8C26-ADB3C2BB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F7318F-03AF-08C1-DCB8-D9C97F66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8D59EE-95F3-D7F3-80DF-80981437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90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0C803-9457-1B63-D0B6-DCEF3891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2F3421-831A-C244-E069-3FDDF57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F7915C-4158-E6BA-A7FC-E9DB4AD4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75B93F-0700-C322-A118-50D8CC94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69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F1151A-F70B-C58D-E697-78F98791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478846-57C0-4A7F-003B-114BC92A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974D24-4106-F00F-0CD4-59A3BD85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44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33BAD-7715-1ABD-05ED-5386AC1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28DF1-6BF1-A114-714E-93D35587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F9D028-5AAC-E19C-DFC3-372DF266D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86874D-04F6-DD79-BD2D-0D49E63E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EC229-7FEC-97DF-3AC8-C7C98179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60A569-16CB-ED1A-1E5D-85D3A43C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77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B5583-6FAE-3A75-88C2-24544DB1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6C1572-DAC4-66B7-3FE5-0ED554B2F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4B2D8C-50CB-A429-9FDF-B8E8A7945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DE0CA3-9030-4618-AED4-1984AC83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3304C6-696E-F066-4263-8D693680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645375-455E-0AB2-8E71-77F871DB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76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9D77AC-4EB4-AA3B-D665-088BBB3C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71D8AC-86B2-09C9-B659-3EBD92CA7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70CCF0-6F68-3398-914D-556D8F916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02179-0158-45E0-BF28-9C63396C8A9B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20A084-90B1-C00B-68A7-9B6C91919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44F46A-E149-5430-38D4-94BFB4D58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E9BAF9-2793-4310-9C3E-050EEF793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07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FC21C-7575-46D5-5C94-00A5E56A9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>
            <a:extLst>
              <a:ext uri="{FF2B5EF4-FFF2-40B4-BE49-F238E27FC236}">
                <a16:creationId xmlns:a16="http://schemas.microsoft.com/office/drawing/2014/main" id="{83A28C4E-6EF7-DB25-6BB1-B4B85465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92" y="1192091"/>
            <a:ext cx="2119522" cy="88008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Stabspiele</a:t>
            </a: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135">
            <a:extLst>
              <a:ext uri="{FF2B5EF4-FFF2-40B4-BE49-F238E27FC236}">
                <a16:creationId xmlns:a16="http://schemas.microsoft.com/office/drawing/2014/main" id="{5F5E2673-CED5-A40E-E5F6-16BDD0F9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232" y="1176074"/>
            <a:ext cx="1048984" cy="8960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de-DE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Perkussion</a:t>
            </a:r>
            <a:endParaRPr lang="de-DE"/>
          </a:p>
        </p:txBody>
      </p:sp>
      <p:sp>
        <p:nvSpPr>
          <p:cNvPr id="6" name="Rectangle 135">
            <a:extLst>
              <a:ext uri="{FF2B5EF4-FFF2-40B4-BE49-F238E27FC236}">
                <a16:creationId xmlns:a16="http://schemas.microsoft.com/office/drawing/2014/main" id="{289CAA01-564F-5630-67FA-2F6905474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061" y="1193145"/>
            <a:ext cx="760746" cy="87902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de-DE" sz="10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große</a:t>
            </a:r>
          </a:p>
          <a:p>
            <a:pPr algn="ctr" rtl="0">
              <a:defRPr sz="1000"/>
            </a:pPr>
            <a:r>
              <a:rPr lang="de-DE" sz="10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Trommel</a:t>
            </a:r>
            <a:endParaRPr lang="de-DE" dirty="0"/>
          </a:p>
        </p:txBody>
      </p:sp>
      <p:sp>
        <p:nvSpPr>
          <p:cNvPr id="7" name="Rectangle 129">
            <a:extLst>
              <a:ext uri="{FF2B5EF4-FFF2-40B4-BE49-F238E27FC236}">
                <a16:creationId xmlns:a16="http://schemas.microsoft.com/office/drawing/2014/main" id="{8B9EF5E5-12EA-90D7-9626-B393DCA6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892" y="1192091"/>
            <a:ext cx="1345358" cy="130211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de-DE" sz="10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Drum- Set</a:t>
            </a:r>
            <a:endParaRPr lang="de-DE" dirty="0"/>
          </a:p>
        </p:txBody>
      </p:sp>
      <p:sp>
        <p:nvSpPr>
          <p:cNvPr id="8" name="Oval 124">
            <a:extLst>
              <a:ext uri="{FF2B5EF4-FFF2-40B4-BE49-F238E27FC236}">
                <a16:creationId xmlns:a16="http://schemas.microsoft.com/office/drawing/2014/main" id="{8015F6AE-1AF7-0A0E-929F-08F10BB5C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695" y="1255711"/>
            <a:ext cx="819070" cy="804171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11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Pauke</a:t>
            </a:r>
            <a:endParaRPr lang="de-DE"/>
          </a:p>
        </p:txBody>
      </p:sp>
      <p:sp>
        <p:nvSpPr>
          <p:cNvPr id="9" name="Oval 125">
            <a:extLst>
              <a:ext uri="{FF2B5EF4-FFF2-40B4-BE49-F238E27FC236}">
                <a16:creationId xmlns:a16="http://schemas.microsoft.com/office/drawing/2014/main" id="{8F696B7C-6BF8-E6A2-98C0-D664FA07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618" y="2149358"/>
            <a:ext cx="808292" cy="773083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Pauke</a:t>
            </a:r>
            <a:endParaRPr lang="de-DE"/>
          </a:p>
        </p:txBody>
      </p:sp>
      <p:sp>
        <p:nvSpPr>
          <p:cNvPr id="10" name="Oval 125">
            <a:extLst>
              <a:ext uri="{FF2B5EF4-FFF2-40B4-BE49-F238E27FC236}">
                <a16:creationId xmlns:a16="http://schemas.microsoft.com/office/drawing/2014/main" id="{0C2B5486-785B-FEDE-F631-EC6C6D01C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139" y="2479074"/>
            <a:ext cx="808292" cy="773083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Pauke</a:t>
            </a:r>
            <a:endParaRPr lang="de-DE"/>
          </a:p>
        </p:txBody>
      </p:sp>
      <p:sp>
        <p:nvSpPr>
          <p:cNvPr id="11" name="Oval 125">
            <a:extLst>
              <a:ext uri="{FF2B5EF4-FFF2-40B4-BE49-F238E27FC236}">
                <a16:creationId xmlns:a16="http://schemas.microsoft.com/office/drawing/2014/main" id="{67EAC6CA-99EF-4AC8-8B0B-F7D3B006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2474" y="2059882"/>
            <a:ext cx="808292" cy="773083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Pauke</a:t>
            </a:r>
            <a:endParaRPr lang="de-DE"/>
          </a:p>
        </p:txBody>
      </p:sp>
      <p:sp>
        <p:nvSpPr>
          <p:cNvPr id="12" name="Oval 54">
            <a:extLst>
              <a:ext uri="{FF2B5EF4-FFF2-40B4-BE49-F238E27FC236}">
                <a16:creationId xmlns:a16="http://schemas.microsoft.com/office/drawing/2014/main" id="{15B9BA92-B26F-D499-264B-A84B31B55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880" y="5658677"/>
            <a:ext cx="1464935" cy="778510"/>
          </a:xfrm>
          <a:prstGeom prst="ellipse">
            <a:avLst/>
          </a:prstGeom>
          <a:solidFill>
            <a:schemeClr val="bg1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+mj-lt"/>
                <a:cs typeface="Arial"/>
              </a:rPr>
              <a:t>Dirigent</a:t>
            </a:r>
            <a:endParaRPr lang="de-DE">
              <a:latin typeface="+mj-lt"/>
            </a:endParaRPr>
          </a:p>
        </p:txBody>
      </p:sp>
      <p:sp>
        <p:nvSpPr>
          <p:cNvPr id="13" name="Oval 153">
            <a:extLst>
              <a:ext uri="{FF2B5EF4-FFF2-40B4-BE49-F238E27FC236}">
                <a16:creationId xmlns:a16="http://schemas.microsoft.com/office/drawing/2014/main" id="{E3DFF1D8-85A4-A508-D6C4-DB35F0AD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402" y="5478707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14" name="Oval 153">
            <a:extLst>
              <a:ext uri="{FF2B5EF4-FFF2-40B4-BE49-F238E27FC236}">
                <a16:creationId xmlns:a16="http://schemas.microsoft.com/office/drawing/2014/main" id="{52D51406-34B2-7001-AE5D-3A877875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241" y="5050028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15" name="Oval 153">
            <a:extLst>
              <a:ext uri="{FF2B5EF4-FFF2-40B4-BE49-F238E27FC236}">
                <a16:creationId xmlns:a16="http://schemas.microsoft.com/office/drawing/2014/main" id="{36343F9E-364E-2B72-E974-7C08AA198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97" y="4816144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16" name="Oval 153">
            <a:extLst>
              <a:ext uri="{FF2B5EF4-FFF2-40B4-BE49-F238E27FC236}">
                <a16:creationId xmlns:a16="http://schemas.microsoft.com/office/drawing/2014/main" id="{08B8420A-36C6-3434-AE61-425F427C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735" y="4776211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17" name="Oval 153">
            <a:extLst>
              <a:ext uri="{FF2B5EF4-FFF2-40B4-BE49-F238E27FC236}">
                <a16:creationId xmlns:a16="http://schemas.microsoft.com/office/drawing/2014/main" id="{86CB009C-66D3-D306-A886-C01E9F12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695" y="5861931"/>
            <a:ext cx="452644" cy="420222"/>
          </a:xfrm>
          <a:prstGeom prst="ellipse">
            <a:avLst/>
          </a:prstGeom>
          <a:solidFill>
            <a:srgbClr val="F7CAB3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Flöte</a:t>
            </a:r>
            <a:endParaRPr lang="de-DE"/>
          </a:p>
        </p:txBody>
      </p:sp>
      <p:sp>
        <p:nvSpPr>
          <p:cNvPr id="18" name="Oval 153">
            <a:extLst>
              <a:ext uri="{FF2B5EF4-FFF2-40B4-BE49-F238E27FC236}">
                <a16:creationId xmlns:a16="http://schemas.microsoft.com/office/drawing/2014/main" id="{94824C06-7C15-5489-C374-2FDF42CC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434" y="4963537"/>
            <a:ext cx="452644" cy="420222"/>
          </a:xfrm>
          <a:prstGeom prst="ellipse">
            <a:avLst/>
          </a:prstGeom>
          <a:solidFill>
            <a:srgbClr val="F7CAB3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Flöte</a:t>
            </a:r>
            <a:endParaRPr lang="de-DE"/>
          </a:p>
        </p:txBody>
      </p:sp>
      <p:sp>
        <p:nvSpPr>
          <p:cNvPr id="19" name="Oval 153">
            <a:extLst>
              <a:ext uri="{FF2B5EF4-FFF2-40B4-BE49-F238E27FC236}">
                <a16:creationId xmlns:a16="http://schemas.microsoft.com/office/drawing/2014/main" id="{E4989631-39FB-BCE0-4A16-925BD918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078" y="5198802"/>
            <a:ext cx="452644" cy="420222"/>
          </a:xfrm>
          <a:prstGeom prst="ellipse">
            <a:avLst/>
          </a:prstGeom>
          <a:solidFill>
            <a:srgbClr val="F7CAB3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Flöte</a:t>
            </a:r>
            <a:endParaRPr lang="de-DE"/>
          </a:p>
        </p:txBody>
      </p:sp>
      <p:sp>
        <p:nvSpPr>
          <p:cNvPr id="20" name="Oval 153">
            <a:extLst>
              <a:ext uri="{FF2B5EF4-FFF2-40B4-BE49-F238E27FC236}">
                <a16:creationId xmlns:a16="http://schemas.microsoft.com/office/drawing/2014/main" id="{0B875D28-FE80-4FB6-2EF1-8C007B35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786" y="5521117"/>
            <a:ext cx="452644" cy="420222"/>
          </a:xfrm>
          <a:prstGeom prst="ellipse">
            <a:avLst/>
          </a:prstGeom>
          <a:solidFill>
            <a:srgbClr val="F7CAB3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Flöte</a:t>
            </a:r>
            <a:endParaRPr lang="de-DE"/>
          </a:p>
        </p:txBody>
      </p:sp>
      <p:sp>
        <p:nvSpPr>
          <p:cNvPr id="21" name="Oval 153">
            <a:extLst>
              <a:ext uri="{FF2B5EF4-FFF2-40B4-BE49-F238E27FC236}">
                <a16:creationId xmlns:a16="http://schemas.microsoft.com/office/drawing/2014/main" id="{B8B1B03A-3A2A-112B-9EBD-D26658D9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297" y="5272485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22" name="Oval 153">
            <a:extLst>
              <a:ext uri="{FF2B5EF4-FFF2-40B4-BE49-F238E27FC236}">
                <a16:creationId xmlns:a16="http://schemas.microsoft.com/office/drawing/2014/main" id="{72B70738-CDD6-DF04-1AF9-3B5FE256F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730" y="4938787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23" name="Oval 153">
            <a:extLst>
              <a:ext uri="{FF2B5EF4-FFF2-40B4-BE49-F238E27FC236}">
                <a16:creationId xmlns:a16="http://schemas.microsoft.com/office/drawing/2014/main" id="{A83189D0-D02C-9CDC-D32E-E66958E15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156" y="4599330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24" name="Oval 153">
            <a:extLst>
              <a:ext uri="{FF2B5EF4-FFF2-40B4-BE49-F238E27FC236}">
                <a16:creationId xmlns:a16="http://schemas.microsoft.com/office/drawing/2014/main" id="{46AF1832-9A97-2B64-22F2-9019E087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275" y="4291559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25" name="Oval 153">
            <a:extLst>
              <a:ext uri="{FF2B5EF4-FFF2-40B4-BE49-F238E27FC236}">
                <a16:creationId xmlns:a16="http://schemas.microsoft.com/office/drawing/2014/main" id="{9054CB20-2BA0-592E-60E8-EFCDE4E8C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565" y="4079242"/>
            <a:ext cx="549428" cy="503523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Bass-</a:t>
            </a:r>
            <a:b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Klar</a:t>
            </a:r>
            <a:endParaRPr lang="de-DE"/>
          </a:p>
        </p:txBody>
      </p:sp>
      <p:sp>
        <p:nvSpPr>
          <p:cNvPr id="26" name="Oval 153">
            <a:extLst>
              <a:ext uri="{FF2B5EF4-FFF2-40B4-BE49-F238E27FC236}">
                <a16:creationId xmlns:a16="http://schemas.microsoft.com/office/drawing/2014/main" id="{BFF944DE-7998-C07D-C71D-F40A3409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924" y="4084328"/>
            <a:ext cx="549428" cy="503523"/>
          </a:xfrm>
          <a:prstGeom prst="ellipse">
            <a:avLst/>
          </a:prstGeom>
          <a:solidFill>
            <a:srgbClr val="FFCC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Fagott</a:t>
            </a:r>
            <a:endParaRPr lang="de-DE"/>
          </a:p>
        </p:txBody>
      </p:sp>
      <p:sp>
        <p:nvSpPr>
          <p:cNvPr id="27" name="Oval 153">
            <a:extLst>
              <a:ext uri="{FF2B5EF4-FFF2-40B4-BE49-F238E27FC236}">
                <a16:creationId xmlns:a16="http://schemas.microsoft.com/office/drawing/2014/main" id="{B1A41C90-B556-A2E6-5024-0F5C2DEC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627" y="4237997"/>
            <a:ext cx="508855" cy="471090"/>
          </a:xfrm>
          <a:prstGeom prst="ellipse">
            <a:avLst/>
          </a:prstGeom>
          <a:solidFill>
            <a:srgbClr val="FF99CC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Bari-Sax</a:t>
            </a:r>
            <a:endParaRPr lang="de-DE"/>
          </a:p>
        </p:txBody>
      </p:sp>
      <p:sp>
        <p:nvSpPr>
          <p:cNvPr id="28" name="Oval 153">
            <a:extLst>
              <a:ext uri="{FF2B5EF4-FFF2-40B4-BE49-F238E27FC236}">
                <a16:creationId xmlns:a16="http://schemas.microsoft.com/office/drawing/2014/main" id="{53C53E3D-B2B4-A2BA-83E4-3F7646CDF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931" y="4426924"/>
            <a:ext cx="508855" cy="471090"/>
          </a:xfrm>
          <a:prstGeom prst="ellipse">
            <a:avLst/>
          </a:prstGeom>
          <a:solidFill>
            <a:srgbClr val="FF99CC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Ten-Sax</a:t>
            </a:r>
            <a:endParaRPr lang="de-DE"/>
          </a:p>
        </p:txBody>
      </p:sp>
      <p:sp>
        <p:nvSpPr>
          <p:cNvPr id="29" name="Oval 153">
            <a:extLst>
              <a:ext uri="{FF2B5EF4-FFF2-40B4-BE49-F238E27FC236}">
                <a16:creationId xmlns:a16="http://schemas.microsoft.com/office/drawing/2014/main" id="{83E39CD9-7616-B859-63D5-C8430DFFA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258" y="4699166"/>
            <a:ext cx="508855" cy="471090"/>
          </a:xfrm>
          <a:prstGeom prst="ellipse">
            <a:avLst/>
          </a:prstGeom>
          <a:solidFill>
            <a:srgbClr val="FF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Alt-Sax</a:t>
            </a:r>
            <a:endParaRPr lang="de-DE"/>
          </a:p>
        </p:txBody>
      </p:sp>
      <p:sp>
        <p:nvSpPr>
          <p:cNvPr id="30" name="Oval 153">
            <a:extLst>
              <a:ext uri="{FF2B5EF4-FFF2-40B4-BE49-F238E27FC236}">
                <a16:creationId xmlns:a16="http://schemas.microsoft.com/office/drawing/2014/main" id="{BED309B5-0B62-4A7B-E029-69C614180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902" y="5050028"/>
            <a:ext cx="508855" cy="471090"/>
          </a:xfrm>
          <a:prstGeom prst="ellipse">
            <a:avLst/>
          </a:prstGeom>
          <a:solidFill>
            <a:srgbClr val="FF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Alt-Sax</a:t>
            </a:r>
            <a:endParaRPr lang="de-DE" dirty="0"/>
          </a:p>
        </p:txBody>
      </p:sp>
      <p:sp>
        <p:nvSpPr>
          <p:cNvPr id="31" name="Oval 153">
            <a:extLst>
              <a:ext uri="{FF2B5EF4-FFF2-40B4-BE49-F238E27FC236}">
                <a16:creationId xmlns:a16="http://schemas.microsoft.com/office/drawing/2014/main" id="{98921A08-D722-1DCB-0C00-028685159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118" y="5513066"/>
            <a:ext cx="508855" cy="471090"/>
          </a:xfrm>
          <a:prstGeom prst="ellipse">
            <a:avLst/>
          </a:prstGeom>
          <a:solidFill>
            <a:srgbClr val="FF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Alt-Sax</a:t>
            </a:r>
            <a:endParaRPr lang="de-DE"/>
          </a:p>
        </p:txBody>
      </p:sp>
      <p:sp>
        <p:nvSpPr>
          <p:cNvPr id="32" name="Oval 153">
            <a:extLst>
              <a:ext uri="{FF2B5EF4-FFF2-40B4-BE49-F238E27FC236}">
                <a16:creationId xmlns:a16="http://schemas.microsoft.com/office/drawing/2014/main" id="{54434BBF-E398-9572-03CF-1473EC058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906" y="4756456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33" name="Oval 153">
            <a:extLst>
              <a:ext uri="{FF2B5EF4-FFF2-40B4-BE49-F238E27FC236}">
                <a16:creationId xmlns:a16="http://schemas.microsoft.com/office/drawing/2014/main" id="{77D30780-36FA-D507-6672-966F66592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255" y="4419667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34" name="Oval 153">
            <a:extLst>
              <a:ext uri="{FF2B5EF4-FFF2-40B4-BE49-F238E27FC236}">
                <a16:creationId xmlns:a16="http://schemas.microsoft.com/office/drawing/2014/main" id="{13C3C547-1EFA-CA6A-D48D-482EA8B50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571" y="4110719"/>
            <a:ext cx="452644" cy="420222"/>
          </a:xfrm>
          <a:prstGeom prst="ellipse">
            <a:avLst/>
          </a:prstGeom>
          <a:solidFill>
            <a:srgbClr val="EE8F6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Klar.</a:t>
            </a:r>
            <a:endParaRPr lang="de-DE" dirty="0"/>
          </a:p>
        </p:txBody>
      </p:sp>
      <p:sp>
        <p:nvSpPr>
          <p:cNvPr id="35" name="Oval 153">
            <a:extLst>
              <a:ext uri="{FF2B5EF4-FFF2-40B4-BE49-F238E27FC236}">
                <a16:creationId xmlns:a16="http://schemas.microsoft.com/office/drawing/2014/main" id="{7D46BF0F-E4BD-E4AD-EF29-821C06AE6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637" y="3601830"/>
            <a:ext cx="452644" cy="420222"/>
          </a:xfrm>
          <a:prstGeom prst="ellipse">
            <a:avLst/>
          </a:prstGeom>
          <a:solidFill>
            <a:srgbClr val="99CC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Horn</a:t>
            </a:r>
            <a:endParaRPr lang="de-DE" dirty="0"/>
          </a:p>
        </p:txBody>
      </p:sp>
      <p:sp>
        <p:nvSpPr>
          <p:cNvPr id="36" name="Oval 153">
            <a:extLst>
              <a:ext uri="{FF2B5EF4-FFF2-40B4-BE49-F238E27FC236}">
                <a16:creationId xmlns:a16="http://schemas.microsoft.com/office/drawing/2014/main" id="{6A4FF793-23A4-158F-152F-B84CA7630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111" y="3786665"/>
            <a:ext cx="452644" cy="420222"/>
          </a:xfrm>
          <a:prstGeom prst="ellipse">
            <a:avLst/>
          </a:prstGeom>
          <a:solidFill>
            <a:srgbClr val="99CC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Horn</a:t>
            </a:r>
            <a:endParaRPr lang="de-DE" dirty="0"/>
          </a:p>
        </p:txBody>
      </p:sp>
      <p:sp>
        <p:nvSpPr>
          <p:cNvPr id="37" name="Oval 153">
            <a:extLst>
              <a:ext uri="{FF2B5EF4-FFF2-40B4-BE49-F238E27FC236}">
                <a16:creationId xmlns:a16="http://schemas.microsoft.com/office/drawing/2014/main" id="{6D88F781-3687-46AF-45EF-22946164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924" y="3514131"/>
            <a:ext cx="452644" cy="420222"/>
          </a:xfrm>
          <a:prstGeom prst="ellipse">
            <a:avLst/>
          </a:prstGeom>
          <a:solidFill>
            <a:srgbClr val="99CC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Horn</a:t>
            </a:r>
            <a:endParaRPr lang="de-DE"/>
          </a:p>
        </p:txBody>
      </p:sp>
      <p:sp>
        <p:nvSpPr>
          <p:cNvPr id="38" name="Oval 153">
            <a:extLst>
              <a:ext uri="{FF2B5EF4-FFF2-40B4-BE49-F238E27FC236}">
                <a16:creationId xmlns:a16="http://schemas.microsoft.com/office/drawing/2014/main" id="{957B9C4D-8B48-0456-23A0-10B509AF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135" y="3523819"/>
            <a:ext cx="452644" cy="420222"/>
          </a:xfrm>
          <a:prstGeom prst="ellipse">
            <a:avLst/>
          </a:prstGeom>
          <a:solidFill>
            <a:srgbClr val="99CC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Horn</a:t>
            </a:r>
            <a:endParaRPr lang="de-DE" dirty="0"/>
          </a:p>
        </p:txBody>
      </p:sp>
      <p:sp>
        <p:nvSpPr>
          <p:cNvPr id="39" name="Oval 153">
            <a:extLst>
              <a:ext uri="{FF2B5EF4-FFF2-40B4-BE49-F238E27FC236}">
                <a16:creationId xmlns:a16="http://schemas.microsoft.com/office/drawing/2014/main" id="{4150EA64-5F9A-DAB0-8CEE-A07AC7450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49" y="3571111"/>
            <a:ext cx="552809" cy="455730"/>
          </a:xfrm>
          <a:prstGeom prst="ellipse">
            <a:avLst/>
          </a:prstGeom>
          <a:solidFill>
            <a:srgbClr val="6699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Tenor-horn</a:t>
            </a:r>
            <a:endParaRPr lang="de-DE"/>
          </a:p>
        </p:txBody>
      </p:sp>
      <p:sp>
        <p:nvSpPr>
          <p:cNvPr id="40" name="Oval 153">
            <a:extLst>
              <a:ext uri="{FF2B5EF4-FFF2-40B4-BE49-F238E27FC236}">
                <a16:creationId xmlns:a16="http://schemas.microsoft.com/office/drawing/2014/main" id="{BFAF04A6-C0F6-8655-0368-AC89AADD1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04" y="3897938"/>
            <a:ext cx="552809" cy="455730"/>
          </a:xfrm>
          <a:prstGeom prst="ellipse">
            <a:avLst/>
          </a:prstGeom>
          <a:solidFill>
            <a:srgbClr val="6699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Tenor-horn</a:t>
            </a:r>
            <a:endParaRPr lang="de-DE"/>
          </a:p>
        </p:txBody>
      </p:sp>
      <p:sp>
        <p:nvSpPr>
          <p:cNvPr id="41" name="Oval 153">
            <a:extLst>
              <a:ext uri="{FF2B5EF4-FFF2-40B4-BE49-F238E27FC236}">
                <a16:creationId xmlns:a16="http://schemas.microsoft.com/office/drawing/2014/main" id="{57AA1EB6-9B27-A6E8-7CE9-C2BF3D1D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784" y="3670404"/>
            <a:ext cx="552809" cy="455730"/>
          </a:xfrm>
          <a:prstGeom prst="ellipse">
            <a:avLst/>
          </a:prstGeom>
          <a:solidFill>
            <a:srgbClr val="6699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Tenor-horn</a:t>
            </a:r>
            <a:endParaRPr lang="de-DE" dirty="0"/>
          </a:p>
        </p:txBody>
      </p:sp>
      <p:sp>
        <p:nvSpPr>
          <p:cNvPr id="42" name="Oval 153">
            <a:extLst>
              <a:ext uri="{FF2B5EF4-FFF2-40B4-BE49-F238E27FC236}">
                <a16:creationId xmlns:a16="http://schemas.microsoft.com/office/drawing/2014/main" id="{9A683807-2711-D293-9307-1C656AC24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3799" y="4226408"/>
            <a:ext cx="666077" cy="455730"/>
          </a:xfrm>
          <a:prstGeom prst="ellipse">
            <a:avLst/>
          </a:prstGeom>
          <a:solidFill>
            <a:srgbClr val="6699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Bariton </a:t>
            </a:r>
            <a:endParaRPr lang="de-DE"/>
          </a:p>
        </p:txBody>
      </p:sp>
      <p:sp>
        <p:nvSpPr>
          <p:cNvPr id="43" name="Oval 153">
            <a:extLst>
              <a:ext uri="{FF2B5EF4-FFF2-40B4-BE49-F238E27FC236}">
                <a16:creationId xmlns:a16="http://schemas.microsoft.com/office/drawing/2014/main" id="{89F6D349-019A-8A65-04D5-EB4CCFB39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4294" y="4669909"/>
            <a:ext cx="666077" cy="455730"/>
          </a:xfrm>
          <a:prstGeom prst="ellipse">
            <a:avLst/>
          </a:prstGeom>
          <a:solidFill>
            <a:srgbClr val="6699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Bariton </a:t>
            </a:r>
            <a:endParaRPr lang="de-DE" dirty="0"/>
          </a:p>
        </p:txBody>
      </p:sp>
      <p:sp>
        <p:nvSpPr>
          <p:cNvPr id="44" name="Oval 153">
            <a:extLst>
              <a:ext uri="{FF2B5EF4-FFF2-40B4-BE49-F238E27FC236}">
                <a16:creationId xmlns:a16="http://schemas.microsoft.com/office/drawing/2014/main" id="{02FE1D41-3D1A-6D88-2FDD-DB2E9F7FF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419" y="4175162"/>
            <a:ext cx="493641" cy="455730"/>
          </a:xfrm>
          <a:prstGeom prst="ellipse">
            <a:avLst/>
          </a:prstGeom>
          <a:solidFill>
            <a:srgbClr val="33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Flgh</a:t>
            </a: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de-DE" dirty="0"/>
          </a:p>
        </p:txBody>
      </p:sp>
      <p:sp>
        <p:nvSpPr>
          <p:cNvPr id="45" name="Oval 153">
            <a:extLst>
              <a:ext uri="{FF2B5EF4-FFF2-40B4-BE49-F238E27FC236}">
                <a16:creationId xmlns:a16="http://schemas.microsoft.com/office/drawing/2014/main" id="{7030C3F2-35FA-8FB6-D968-61475CCC9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655" y="3751156"/>
            <a:ext cx="493641" cy="455730"/>
          </a:xfrm>
          <a:prstGeom prst="ellipse">
            <a:avLst/>
          </a:prstGeom>
          <a:solidFill>
            <a:srgbClr val="33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Flgh.</a:t>
            </a:r>
            <a:endParaRPr lang="de-DE"/>
          </a:p>
        </p:txBody>
      </p:sp>
      <p:sp>
        <p:nvSpPr>
          <p:cNvPr id="46" name="Oval 153">
            <a:extLst>
              <a:ext uri="{FF2B5EF4-FFF2-40B4-BE49-F238E27FC236}">
                <a16:creationId xmlns:a16="http://schemas.microsoft.com/office/drawing/2014/main" id="{11D98D7C-0D2E-091C-1375-A40653FC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299" y="3442208"/>
            <a:ext cx="493641" cy="455730"/>
          </a:xfrm>
          <a:prstGeom prst="ellipse">
            <a:avLst/>
          </a:prstGeom>
          <a:solidFill>
            <a:srgbClr val="33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Flgh</a:t>
            </a: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de-DE" dirty="0"/>
          </a:p>
        </p:txBody>
      </p:sp>
      <p:sp>
        <p:nvSpPr>
          <p:cNvPr id="47" name="Oval 153">
            <a:extLst>
              <a:ext uri="{FF2B5EF4-FFF2-40B4-BE49-F238E27FC236}">
                <a16:creationId xmlns:a16="http://schemas.microsoft.com/office/drawing/2014/main" id="{D662F35C-E3A3-C526-3AAA-6F2D5E7F0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662" y="3154650"/>
            <a:ext cx="493641" cy="455730"/>
          </a:xfrm>
          <a:prstGeom prst="ellipse">
            <a:avLst/>
          </a:prstGeom>
          <a:solidFill>
            <a:srgbClr val="66CC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Trp</a:t>
            </a: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de-DE" dirty="0"/>
          </a:p>
        </p:txBody>
      </p:sp>
      <p:sp>
        <p:nvSpPr>
          <p:cNvPr id="48" name="Oval 153">
            <a:extLst>
              <a:ext uri="{FF2B5EF4-FFF2-40B4-BE49-F238E27FC236}">
                <a16:creationId xmlns:a16="http://schemas.microsoft.com/office/drawing/2014/main" id="{47859A3C-C51D-DDC8-2EF1-E08206CAB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394" y="2912705"/>
            <a:ext cx="493641" cy="455730"/>
          </a:xfrm>
          <a:prstGeom prst="ellipse">
            <a:avLst/>
          </a:prstGeom>
          <a:solidFill>
            <a:srgbClr val="66CC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Trp.</a:t>
            </a:r>
            <a:endParaRPr lang="de-DE"/>
          </a:p>
        </p:txBody>
      </p:sp>
      <p:sp>
        <p:nvSpPr>
          <p:cNvPr id="49" name="Oval 153">
            <a:extLst>
              <a:ext uri="{FF2B5EF4-FFF2-40B4-BE49-F238E27FC236}">
                <a16:creationId xmlns:a16="http://schemas.microsoft.com/office/drawing/2014/main" id="{B317C056-B1E7-787D-88E7-8916EB6A6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959" y="2824298"/>
            <a:ext cx="493641" cy="455730"/>
          </a:xfrm>
          <a:prstGeom prst="ellipse">
            <a:avLst/>
          </a:prstGeom>
          <a:solidFill>
            <a:srgbClr val="66CC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Trp.</a:t>
            </a:r>
            <a:endParaRPr lang="de-DE"/>
          </a:p>
        </p:txBody>
      </p:sp>
      <p:sp>
        <p:nvSpPr>
          <p:cNvPr id="50" name="Oval 153">
            <a:extLst>
              <a:ext uri="{FF2B5EF4-FFF2-40B4-BE49-F238E27FC236}">
                <a16:creationId xmlns:a16="http://schemas.microsoft.com/office/drawing/2014/main" id="{2B082055-4FB3-4A63-58AC-9CEAC4E4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347" y="2796427"/>
            <a:ext cx="493641" cy="455730"/>
          </a:xfrm>
          <a:prstGeom prst="ellipse">
            <a:avLst/>
          </a:prstGeom>
          <a:solidFill>
            <a:srgbClr val="66CC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Trp</a:t>
            </a: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de-DE" dirty="0"/>
          </a:p>
        </p:txBody>
      </p:sp>
      <p:sp>
        <p:nvSpPr>
          <p:cNvPr id="51" name="Oval 153">
            <a:extLst>
              <a:ext uri="{FF2B5EF4-FFF2-40B4-BE49-F238E27FC236}">
                <a16:creationId xmlns:a16="http://schemas.microsoft.com/office/drawing/2014/main" id="{00A6569E-5B7D-00C5-DA0F-3EB8FD2CE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49" y="2887516"/>
            <a:ext cx="493641" cy="455730"/>
          </a:xfrm>
          <a:prstGeom prst="ellipse">
            <a:avLst/>
          </a:prstGeom>
          <a:solidFill>
            <a:srgbClr val="99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Pos.</a:t>
            </a:r>
            <a:endParaRPr lang="de-DE"/>
          </a:p>
        </p:txBody>
      </p:sp>
      <p:sp>
        <p:nvSpPr>
          <p:cNvPr id="52" name="Oval 153">
            <a:extLst>
              <a:ext uri="{FF2B5EF4-FFF2-40B4-BE49-F238E27FC236}">
                <a16:creationId xmlns:a16="http://schemas.microsoft.com/office/drawing/2014/main" id="{3D6A22AD-DA8E-F5FD-1B12-2D31D6C1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834" y="2972618"/>
            <a:ext cx="493641" cy="455730"/>
          </a:xfrm>
          <a:prstGeom prst="ellipse">
            <a:avLst/>
          </a:prstGeom>
          <a:solidFill>
            <a:srgbClr val="99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Pos.</a:t>
            </a:r>
            <a:endParaRPr lang="de-DE"/>
          </a:p>
        </p:txBody>
      </p:sp>
      <p:sp>
        <p:nvSpPr>
          <p:cNvPr id="53" name="Oval 153">
            <a:extLst>
              <a:ext uri="{FF2B5EF4-FFF2-40B4-BE49-F238E27FC236}">
                <a16:creationId xmlns:a16="http://schemas.microsoft.com/office/drawing/2014/main" id="{FAFB7064-7402-D90B-ED26-873641D0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788" y="3088026"/>
            <a:ext cx="493641" cy="455730"/>
          </a:xfrm>
          <a:prstGeom prst="ellipse">
            <a:avLst/>
          </a:prstGeom>
          <a:solidFill>
            <a:srgbClr val="99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Pos.</a:t>
            </a:r>
            <a:endParaRPr lang="de-DE"/>
          </a:p>
        </p:txBody>
      </p:sp>
      <p:sp>
        <p:nvSpPr>
          <p:cNvPr id="54" name="Oval 153">
            <a:extLst>
              <a:ext uri="{FF2B5EF4-FFF2-40B4-BE49-F238E27FC236}">
                <a16:creationId xmlns:a16="http://schemas.microsoft.com/office/drawing/2014/main" id="{F64B20A1-125E-2731-A3FE-31640A298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113" y="3292770"/>
            <a:ext cx="493641" cy="455730"/>
          </a:xfrm>
          <a:prstGeom prst="ellipse">
            <a:avLst/>
          </a:prstGeom>
          <a:solidFill>
            <a:srgbClr val="99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Pos.</a:t>
            </a:r>
            <a:endParaRPr lang="de-DE" dirty="0"/>
          </a:p>
        </p:txBody>
      </p:sp>
      <p:sp>
        <p:nvSpPr>
          <p:cNvPr id="55" name="Oval 153">
            <a:extLst>
              <a:ext uri="{FF2B5EF4-FFF2-40B4-BE49-F238E27FC236}">
                <a16:creationId xmlns:a16="http://schemas.microsoft.com/office/drawing/2014/main" id="{4688CC0E-EA01-6327-8EE1-B0E07803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757" y="3630654"/>
            <a:ext cx="493641" cy="455730"/>
          </a:xfrm>
          <a:prstGeom prst="ellipse">
            <a:avLst/>
          </a:prstGeom>
          <a:solidFill>
            <a:srgbClr val="CCCC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Tuba</a:t>
            </a:r>
            <a:endParaRPr lang="de-DE"/>
          </a:p>
        </p:txBody>
      </p:sp>
      <p:sp>
        <p:nvSpPr>
          <p:cNvPr id="56" name="Oval 153">
            <a:extLst>
              <a:ext uri="{FF2B5EF4-FFF2-40B4-BE49-F238E27FC236}">
                <a16:creationId xmlns:a16="http://schemas.microsoft.com/office/drawing/2014/main" id="{CB57F222-0C70-5270-1ACC-29F4746D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1387" y="3992429"/>
            <a:ext cx="493641" cy="455730"/>
          </a:xfrm>
          <a:prstGeom prst="ellipse">
            <a:avLst/>
          </a:prstGeom>
          <a:solidFill>
            <a:srgbClr val="CCCC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Tuba</a:t>
            </a:r>
            <a:endParaRPr lang="de-DE"/>
          </a:p>
        </p:txBody>
      </p:sp>
      <p:sp>
        <p:nvSpPr>
          <p:cNvPr id="57" name="Oval 153">
            <a:extLst>
              <a:ext uri="{FF2B5EF4-FFF2-40B4-BE49-F238E27FC236}">
                <a16:creationId xmlns:a16="http://schemas.microsoft.com/office/drawing/2014/main" id="{152BCE1A-9D35-16C9-6DD0-35FC10DA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669" y="4395843"/>
            <a:ext cx="493641" cy="455730"/>
          </a:xfrm>
          <a:prstGeom prst="ellipse">
            <a:avLst/>
          </a:prstGeom>
          <a:solidFill>
            <a:srgbClr val="CCCC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Tuba</a:t>
            </a:r>
            <a:endParaRPr lang="de-DE"/>
          </a:p>
        </p:txBody>
      </p:sp>
      <p:sp>
        <p:nvSpPr>
          <p:cNvPr id="58" name="Oval 153">
            <a:extLst>
              <a:ext uri="{FF2B5EF4-FFF2-40B4-BE49-F238E27FC236}">
                <a16:creationId xmlns:a16="http://schemas.microsoft.com/office/drawing/2014/main" id="{DDE9D506-8FAC-2475-9803-A30F2CA3A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864" y="4579478"/>
            <a:ext cx="493641" cy="455730"/>
          </a:xfrm>
          <a:prstGeom prst="ellipse">
            <a:avLst/>
          </a:prstGeom>
          <a:solidFill>
            <a:srgbClr val="3399FF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Flgh</a:t>
            </a: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de-DE" dirty="0"/>
          </a:p>
        </p:txBody>
      </p:sp>
      <p:sp>
        <p:nvSpPr>
          <p:cNvPr id="59" name="Oval 153">
            <a:extLst>
              <a:ext uri="{FF2B5EF4-FFF2-40B4-BE49-F238E27FC236}">
                <a16:creationId xmlns:a16="http://schemas.microsoft.com/office/drawing/2014/main" id="{7894ECAF-0C58-783B-06E7-BDC58A46B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853" y="4789844"/>
            <a:ext cx="549428" cy="503523"/>
          </a:xfrm>
          <a:prstGeom prst="ellipse">
            <a:avLst/>
          </a:prstGeom>
          <a:solidFill>
            <a:srgbClr val="FFCC00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Oboe</a:t>
            </a:r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A66108A6-0BE7-CD16-DF36-87A90E132DFD}"/>
              </a:ext>
            </a:extLst>
          </p:cNvPr>
          <p:cNvSpPr txBox="1"/>
          <p:nvPr/>
        </p:nvSpPr>
        <p:spPr>
          <a:xfrm>
            <a:off x="139857" y="6135772"/>
            <a:ext cx="37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Musikverein</a:t>
            </a:r>
            <a:r>
              <a:rPr lang="de-DE" sz="1200" dirty="0"/>
              <a:t>: __________________________________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8B84AEF-B094-4EE9-F1E8-CFC4829AE046}"/>
              </a:ext>
            </a:extLst>
          </p:cNvPr>
          <p:cNvSpPr txBox="1"/>
          <p:nvPr/>
        </p:nvSpPr>
        <p:spPr>
          <a:xfrm>
            <a:off x="117641" y="6461604"/>
            <a:ext cx="7639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69. Bezirksmusikfest 2026 in Oberostendorf Wertungsspiel am: ___.___.2026</a:t>
            </a:r>
            <a:endParaRPr lang="de-DE" sz="1200" dirty="0"/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0DBB875E-1044-F310-F09D-8B1E0620C247}"/>
              </a:ext>
            </a:extLst>
          </p:cNvPr>
          <p:cNvSpPr txBox="1">
            <a:spLocks/>
          </p:cNvSpPr>
          <p:nvPr/>
        </p:nvSpPr>
        <p:spPr>
          <a:xfrm>
            <a:off x="322874" y="496332"/>
            <a:ext cx="5327205" cy="897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lker" pitchFamily="50" charset="0"/>
                <a:ea typeface="+mj-ea"/>
                <a:cs typeface="+mj-cs"/>
              </a:defRPr>
            </a:lvl1pPr>
          </a:lstStyle>
          <a:p>
            <a:r>
              <a:rPr lang="de-DE" sz="3600" dirty="0"/>
              <a:t>Bestuhlungsplan</a:t>
            </a:r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DF2FAB55-2F01-939E-AE30-942ADA8A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b="1"/>
          <a:stretch>
            <a:fillRect/>
          </a:stretch>
        </p:blipFill>
        <p:spPr>
          <a:xfrm>
            <a:off x="9217991" y="53340"/>
            <a:ext cx="2882252" cy="20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7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Breitbild</PresentationFormat>
  <Paragraphs>60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Hubert Fischer</dc:creator>
  <cp:lastModifiedBy>Hubert Fischer</cp:lastModifiedBy>
  <cp:revision>3</cp:revision>
  <dcterms:created xsi:type="dcterms:W3CDTF">2026-04-22T18:47:07Z</dcterms:created>
  <dcterms:modified xsi:type="dcterms:W3CDTF">2026-04-26T10:46:12Z</dcterms:modified>
</cp:coreProperties>
</file>